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9"/>
    <p:restoredTop sz="94737"/>
  </p:normalViewPr>
  <p:slideViewPr>
    <p:cSldViewPr snapToGrid="0" snapToObjects="1">
      <p:cViewPr varScale="1">
        <p:scale>
          <a:sx n="89" d="100"/>
          <a:sy n="89" d="100"/>
        </p:scale>
        <p:origin x="21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03753-5CA5-EF40-9EC8-6C3E03F870EF}" type="datetimeFigureOut">
              <a:rPr lang="en-IT" smtClean="0"/>
              <a:t>22/06/2021</a:t>
            </a:fld>
            <a:endParaRPr lang="en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A5F94-E7AE-264C-B8EE-3796B3DA115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558542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BB86-2833-B34E-A51C-2E8B3F0536C2}" type="datetimeFigureOut">
              <a:rPr lang="en-IT" smtClean="0"/>
              <a:t>22/06/2021</a:t>
            </a:fld>
            <a:endParaRPr lang="en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B325-7F64-5F4D-B3E5-8ED028DF90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30775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BB86-2833-B34E-A51C-2E8B3F0536C2}" type="datetimeFigureOut">
              <a:rPr lang="en-IT" smtClean="0"/>
              <a:t>22/06/2021</a:t>
            </a:fld>
            <a:endParaRPr lang="en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B325-7F64-5F4D-B3E5-8ED028DF90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26402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BB86-2833-B34E-A51C-2E8B3F0536C2}" type="datetimeFigureOut">
              <a:rPr lang="en-IT" smtClean="0"/>
              <a:t>22/06/2021</a:t>
            </a:fld>
            <a:endParaRPr lang="en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B325-7F64-5F4D-B3E5-8ED028DF90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37248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BB86-2833-B34E-A51C-2E8B3F0536C2}" type="datetimeFigureOut">
              <a:rPr lang="en-IT" smtClean="0"/>
              <a:t>22/06/2021</a:t>
            </a:fld>
            <a:endParaRPr lang="en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B325-7F64-5F4D-B3E5-8ED028DF90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81201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BB86-2833-B34E-A51C-2E8B3F0536C2}" type="datetimeFigureOut">
              <a:rPr lang="en-IT" smtClean="0"/>
              <a:t>22/06/2021</a:t>
            </a:fld>
            <a:endParaRPr lang="en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B325-7F64-5F4D-B3E5-8ED028DF90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75480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BB86-2833-B34E-A51C-2E8B3F0536C2}" type="datetimeFigureOut">
              <a:rPr lang="en-IT" smtClean="0"/>
              <a:t>22/06/2021</a:t>
            </a:fld>
            <a:endParaRPr lang="en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B325-7F64-5F4D-B3E5-8ED028DF90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17812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BB86-2833-B34E-A51C-2E8B3F0536C2}" type="datetimeFigureOut">
              <a:rPr lang="en-IT" smtClean="0"/>
              <a:t>22/06/2021</a:t>
            </a:fld>
            <a:endParaRPr lang="en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B325-7F64-5F4D-B3E5-8ED028DF90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401484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BB86-2833-B34E-A51C-2E8B3F0536C2}" type="datetimeFigureOut">
              <a:rPr lang="en-IT" smtClean="0"/>
              <a:t>22/06/2021</a:t>
            </a:fld>
            <a:endParaRPr lang="en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B325-7F64-5F4D-B3E5-8ED028DF90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761402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BB86-2833-B34E-A51C-2E8B3F0536C2}" type="datetimeFigureOut">
              <a:rPr lang="en-IT" smtClean="0"/>
              <a:t>22/06/2021</a:t>
            </a:fld>
            <a:endParaRPr lang="en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B325-7F64-5F4D-B3E5-8ED028DF90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2797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BB86-2833-B34E-A51C-2E8B3F0536C2}" type="datetimeFigureOut">
              <a:rPr lang="en-IT" smtClean="0"/>
              <a:t>22/06/2021</a:t>
            </a:fld>
            <a:endParaRPr lang="en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B325-7F64-5F4D-B3E5-8ED028DF90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008144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BB86-2833-B34E-A51C-2E8B3F0536C2}" type="datetimeFigureOut">
              <a:rPr lang="en-IT" smtClean="0"/>
              <a:t>22/06/2021</a:t>
            </a:fld>
            <a:endParaRPr lang="en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B325-7F64-5F4D-B3E5-8ED028DF90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79939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CBB86-2833-B34E-A51C-2E8B3F0536C2}" type="datetimeFigureOut">
              <a:rPr lang="en-IT" smtClean="0"/>
              <a:t>22/06/2021</a:t>
            </a:fld>
            <a:endParaRPr lang="en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5B325-7F64-5F4D-B3E5-8ED028DF90C2}" type="slidenum">
              <a:rPr lang="en-IT" smtClean="0"/>
              <a:t>‹#›</a:t>
            </a:fld>
            <a:endParaRPr lang="en-IT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A9DDC9-4F04-3442-8022-99096A5D00AA}"/>
              </a:ext>
            </a:extLst>
          </p:cNvPr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50" y="6432550"/>
            <a:ext cx="4318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01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CF136-41A7-3D47-A83B-673E3C40BE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7904" y="330104"/>
            <a:ext cx="3761184" cy="600075"/>
          </a:xfrm>
        </p:spPr>
        <p:txBody>
          <a:bodyPr anchor="ctr">
            <a:noAutofit/>
          </a:bodyPr>
          <a:lstStyle/>
          <a:p>
            <a:pPr algn="l"/>
            <a:r>
              <a:rPr lang="en-US" sz="3000">
                <a:latin typeface="Avenir Book" panose="02000503020000020003" pitchFamily="2" charset="0"/>
              </a:rPr>
              <a:t>Gantt chart - Daily</a:t>
            </a:r>
          </a:p>
        </p:txBody>
      </p:sp>
      <p:graphicFrame>
        <p:nvGraphicFramePr>
          <p:cNvPr id="4" name="Group 3">
            <a:extLst>
              <a:ext uri="{FF2B5EF4-FFF2-40B4-BE49-F238E27FC236}">
                <a16:creationId xmlns:a16="http://schemas.microsoft.com/office/drawing/2014/main" id="{7A345BAD-4463-7042-8BD6-9DA88B413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990928"/>
              </p:ext>
            </p:extLst>
          </p:nvPr>
        </p:nvGraphicFramePr>
        <p:xfrm>
          <a:off x="367904" y="1130204"/>
          <a:ext cx="8101080" cy="4194527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045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03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03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03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0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03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03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7036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0364">
                  <a:extLst>
                    <a:ext uri="{9D8B030D-6E8A-4147-A177-3AD203B41FA5}">
                      <a16:colId xmlns:a16="http://schemas.microsoft.com/office/drawing/2014/main" val="1568369656"/>
                    </a:ext>
                  </a:extLst>
                </a:gridCol>
                <a:gridCol w="470364">
                  <a:extLst>
                    <a:ext uri="{9D8B030D-6E8A-4147-A177-3AD203B41FA5}">
                      <a16:colId xmlns:a16="http://schemas.microsoft.com/office/drawing/2014/main" val="1795128343"/>
                    </a:ext>
                  </a:extLst>
                </a:gridCol>
                <a:gridCol w="470364">
                  <a:extLst>
                    <a:ext uri="{9D8B030D-6E8A-4147-A177-3AD203B41FA5}">
                      <a16:colId xmlns:a16="http://schemas.microsoft.com/office/drawing/2014/main" val="1925668857"/>
                    </a:ext>
                  </a:extLst>
                </a:gridCol>
                <a:gridCol w="470364">
                  <a:extLst>
                    <a:ext uri="{9D8B030D-6E8A-4147-A177-3AD203B41FA5}">
                      <a16:colId xmlns:a16="http://schemas.microsoft.com/office/drawing/2014/main" val="4256052358"/>
                    </a:ext>
                  </a:extLst>
                </a:gridCol>
              </a:tblGrid>
              <a:tr h="336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altLang="ja-JP" sz="11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venir Book" panose="02000503020000020003" pitchFamily="2" charset="0"/>
                        </a:rPr>
                        <a:t>Week</a:t>
                      </a:r>
                      <a:endParaRPr kumimoji="0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venir Book" panose="02000503020000020003" pitchFamily="2" charset="0"/>
                        <a:ea typeface="ＭＳ Ｐゴシック" pitchFamily="50" charset="-128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venir Book" panose="02000503020000020003" pitchFamily="2" charset="0"/>
                        </a:rPr>
                        <a:t>1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venir Book" panose="02000503020000020003" pitchFamily="2" charset="0"/>
                        </a:rPr>
                        <a:t>2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venir Book" panose="02000503020000020003" pitchFamily="2" charset="0"/>
                        </a:rPr>
                        <a:t>3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altLang="ja-JP" sz="11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Day</a:t>
                      </a:r>
                      <a:endParaRPr kumimoji="0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  <a:ea typeface="ＭＳ Ｐゴシック" pitchFamily="50" charset="-128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1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1/1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1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2/1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3/1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4/1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5/1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8/1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9/1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10/1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11/1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12/1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15/1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16/1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17/1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18/1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19/1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100" b="1" u="none" strike="noStrike" cap="none" normalizeH="0" baseline="0" dirty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Avenir Book" panose="02000503020000020003" pitchFamily="2" charset="0"/>
                        </a:rPr>
                        <a:t>Phase 1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31313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>
                            <a:lumMod val="50000"/>
                          </a:schemeClr>
                        </a:buClr>
                        <a:buSzTx/>
                        <a:buFont typeface="Arial" pitchFamily="34" charset="0"/>
                        <a:buChar char="•"/>
                        <a:tabLst>
                          <a:tab pos="5715000" algn="l"/>
                        </a:tabLst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Avenir Book" panose="02000503020000020003" pitchFamily="2" charset="0"/>
                        </a:rPr>
                        <a:t>Activity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31313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77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>
                            <a:lumMod val="50000"/>
                          </a:schemeClr>
                        </a:buClr>
                        <a:buSzTx/>
                        <a:buFont typeface="Arial" pitchFamily="34" charset="0"/>
                        <a:buChar char="•"/>
                        <a:tabLst>
                          <a:tab pos="5715000" algn="l"/>
                        </a:tabLst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Avenir Book" panose="02000503020000020003" pitchFamily="2" charset="0"/>
                        </a:rPr>
                        <a:t>Activity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31313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100" b="1" u="none" strike="noStrike" cap="none" normalizeH="0" baseline="0" dirty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Avenir Book" panose="02000503020000020003" pitchFamily="2" charset="0"/>
                        </a:rPr>
                        <a:t>Phase 2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31313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77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>
                            <a:lumMod val="50000"/>
                          </a:schemeClr>
                        </a:buClr>
                        <a:buSzTx/>
                        <a:buFont typeface="Arial" pitchFamily="34" charset="0"/>
                        <a:buChar char="•"/>
                        <a:tabLst>
                          <a:tab pos="5715000" algn="l"/>
                        </a:tabLst>
                      </a:pPr>
                      <a:r>
                        <a:rPr kumimoji="0" lang="en-US" sz="100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Activity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77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>
                            <a:lumMod val="50000"/>
                          </a:schemeClr>
                        </a:buClr>
                        <a:buSzTx/>
                        <a:buFont typeface="Arial" pitchFamily="34" charset="0"/>
                        <a:buChar char="•"/>
                        <a:tabLst>
                          <a:tab pos="5715000" algn="l"/>
                        </a:tabLst>
                      </a:pPr>
                      <a:r>
                        <a:rPr kumimoji="0" lang="en-US" sz="100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Activity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100" b="1" u="none" strike="noStrike" cap="none" normalizeH="0" baseline="0" dirty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Avenir Book" panose="02000503020000020003" pitchFamily="2" charset="0"/>
                        </a:rPr>
                        <a:t>Phase 3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31313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>
                            <a:lumMod val="50000"/>
                          </a:schemeClr>
                        </a:buClr>
                        <a:buSzTx/>
                        <a:buFont typeface="Arial" pitchFamily="34" charset="0"/>
                        <a:buChar char="•"/>
                        <a:tabLst>
                          <a:tab pos="5715000" algn="l"/>
                        </a:tabLst>
                      </a:pPr>
                      <a:r>
                        <a:rPr kumimoji="0" lang="en-US" sz="90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Activity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5677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>
                            <a:lumMod val="50000"/>
                          </a:schemeClr>
                        </a:buClr>
                        <a:buSzTx/>
                        <a:buFont typeface="Arial" pitchFamily="34" charset="0"/>
                        <a:buChar char="•"/>
                        <a:tabLst>
                          <a:tab pos="5715000" algn="l"/>
                        </a:tabLst>
                      </a:pPr>
                      <a:r>
                        <a:rPr kumimoji="0" lang="en-US" sz="90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Activity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>
                            <a:lumMod val="50000"/>
                          </a:schemeClr>
                        </a:buClr>
                        <a:buSzTx/>
                        <a:buFont typeface="Arial" pitchFamily="34" charset="0"/>
                        <a:buChar char="•"/>
                        <a:tabLst>
                          <a:tab pos="5715000" algn="l"/>
                        </a:tabLst>
                      </a:pPr>
                      <a:r>
                        <a:rPr kumimoji="0" lang="en-US" sz="90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Activity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100" b="1" u="none" strike="noStrike" cap="none" normalizeH="0" baseline="0" dirty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Avenir Book" panose="02000503020000020003" pitchFamily="2" charset="0"/>
                        </a:rPr>
                        <a:t>Phase 4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31313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>
                            <a:lumMod val="50000"/>
                          </a:schemeClr>
                        </a:buClr>
                        <a:buSzTx/>
                        <a:buFont typeface="Arial" pitchFamily="34" charset="0"/>
                        <a:buChar char="•"/>
                        <a:tabLst>
                          <a:tab pos="5715000" algn="l"/>
                        </a:tabLst>
                      </a:pPr>
                      <a:r>
                        <a:rPr kumimoji="0" lang="en-US" sz="90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Activity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Rectangle 239">
            <a:extLst>
              <a:ext uri="{FF2B5EF4-FFF2-40B4-BE49-F238E27FC236}">
                <a16:creationId xmlns:a16="http://schemas.microsoft.com/office/drawing/2014/main" id="{C8ED1354-DE8E-3140-89C6-28F89645D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4754" y="2130329"/>
            <a:ext cx="1065213" cy="185737"/>
          </a:xfrm>
          <a:prstGeom prst="homePlat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3600" tIns="46800" rIns="93600" bIns="46800" anchor="ctr"/>
          <a:lstStyle/>
          <a:p>
            <a:pPr algn="ctr"/>
            <a:endParaRPr lang="en-US">
              <a:latin typeface="Avenir Book" panose="02000503020000020003" pitchFamily="2" charset="0"/>
            </a:endParaRPr>
          </a:p>
        </p:txBody>
      </p:sp>
      <p:sp>
        <p:nvSpPr>
          <p:cNvPr id="6" name="Rectangle 240">
            <a:extLst>
              <a:ext uri="{FF2B5EF4-FFF2-40B4-BE49-F238E27FC236}">
                <a16:creationId xmlns:a16="http://schemas.microsoft.com/office/drawing/2014/main" id="{606A2452-2C2A-8E45-B8BD-9D7AB8A41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4887" y="2418146"/>
            <a:ext cx="1188000" cy="185737"/>
          </a:xfrm>
          <a:prstGeom prst="homePlat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3600" tIns="46800" rIns="93600" bIns="46800" anchor="ctr"/>
          <a:lstStyle/>
          <a:p>
            <a:pPr algn="ctr"/>
            <a:endParaRPr lang="en-US">
              <a:latin typeface="Avenir Book" panose="02000503020000020003" pitchFamily="2" charset="0"/>
            </a:endParaRPr>
          </a:p>
        </p:txBody>
      </p:sp>
      <p:sp>
        <p:nvSpPr>
          <p:cNvPr id="7" name="Rectangle 242">
            <a:extLst>
              <a:ext uri="{FF2B5EF4-FFF2-40B4-BE49-F238E27FC236}">
                <a16:creationId xmlns:a16="http://schemas.microsoft.com/office/drawing/2014/main" id="{5A46BB79-32D1-9240-9519-8480E8C8C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354" y="3009245"/>
            <a:ext cx="1065213" cy="185737"/>
          </a:xfrm>
          <a:prstGeom prst="homePlat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3600" tIns="46800" rIns="93600" bIns="46800" anchor="ctr"/>
          <a:lstStyle/>
          <a:p>
            <a:pPr algn="ctr"/>
            <a:endParaRPr lang="en-US">
              <a:latin typeface="Avenir Book" panose="02000503020000020003" pitchFamily="2" charset="0"/>
            </a:endParaRPr>
          </a:p>
        </p:txBody>
      </p:sp>
      <p:sp>
        <p:nvSpPr>
          <p:cNvPr id="8" name="Rectangle 244">
            <a:extLst>
              <a:ext uri="{FF2B5EF4-FFF2-40B4-BE49-F238E27FC236}">
                <a16:creationId xmlns:a16="http://schemas.microsoft.com/office/drawing/2014/main" id="{6C651539-89F5-964B-B663-F7B4C75BC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0754" y="3904595"/>
            <a:ext cx="1065213" cy="185737"/>
          </a:xfrm>
          <a:prstGeom prst="homePlat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3600" tIns="46800" rIns="93600" bIns="46800" anchor="ctr"/>
          <a:lstStyle/>
          <a:p>
            <a:pPr algn="ctr"/>
            <a:endParaRPr lang="en-US">
              <a:latin typeface="Avenir Book" panose="02000503020000020003" pitchFamily="2" charset="0"/>
            </a:endParaRPr>
          </a:p>
        </p:txBody>
      </p:sp>
      <p:sp>
        <p:nvSpPr>
          <p:cNvPr id="9" name="Rectangle 245">
            <a:extLst>
              <a:ext uri="{FF2B5EF4-FFF2-40B4-BE49-F238E27FC236}">
                <a16:creationId xmlns:a16="http://schemas.microsoft.com/office/drawing/2014/main" id="{05D39AB8-EB66-264B-B944-CB799B3C9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0367" y="4193520"/>
            <a:ext cx="1065212" cy="185737"/>
          </a:xfrm>
          <a:prstGeom prst="homePlat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3600" tIns="46800" rIns="93600" bIns="46800" anchor="ctr"/>
          <a:lstStyle/>
          <a:p>
            <a:pPr algn="ctr"/>
            <a:endParaRPr lang="en-US">
              <a:latin typeface="Avenir Book" panose="02000503020000020003" pitchFamily="2" charset="0"/>
            </a:endParaRPr>
          </a:p>
        </p:txBody>
      </p:sp>
      <p:sp>
        <p:nvSpPr>
          <p:cNvPr id="10" name="Rectangle 246">
            <a:extLst>
              <a:ext uri="{FF2B5EF4-FFF2-40B4-BE49-F238E27FC236}">
                <a16:creationId xmlns:a16="http://schemas.microsoft.com/office/drawing/2014/main" id="{A0BB245C-E980-2A49-97CA-BB2B59E92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3976" y="4496232"/>
            <a:ext cx="1065212" cy="185737"/>
          </a:xfrm>
          <a:prstGeom prst="homePlat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3600" tIns="46800" rIns="93600" bIns="46800" anchor="ctr"/>
          <a:lstStyle/>
          <a:p>
            <a:pPr algn="ctr"/>
            <a:endParaRPr lang="en-US">
              <a:latin typeface="Avenir Book" panose="02000503020000020003" pitchFamily="2" charset="0"/>
            </a:endParaRPr>
          </a:p>
        </p:txBody>
      </p:sp>
      <p:sp>
        <p:nvSpPr>
          <p:cNvPr id="11" name="Rectangle 247">
            <a:extLst>
              <a:ext uri="{FF2B5EF4-FFF2-40B4-BE49-F238E27FC236}">
                <a16:creationId xmlns:a16="http://schemas.microsoft.com/office/drawing/2014/main" id="{7C4B7FA4-9C37-BE41-B2C2-59104E60B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2129" y="5085879"/>
            <a:ext cx="1065213" cy="185737"/>
          </a:xfrm>
          <a:prstGeom prst="homePlat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3600" tIns="46800" rIns="93600" bIns="46800" anchor="ctr"/>
          <a:lstStyle/>
          <a:p>
            <a:pPr algn="ctr"/>
            <a:endParaRPr lang="en-US">
              <a:latin typeface="Avenir Book" panose="02000503020000020003" pitchFamily="2" charset="0"/>
            </a:endParaRPr>
          </a:p>
        </p:txBody>
      </p:sp>
      <p:sp>
        <p:nvSpPr>
          <p:cNvPr id="14" name="Rectangle 242">
            <a:extLst>
              <a:ext uri="{FF2B5EF4-FFF2-40B4-BE49-F238E27FC236}">
                <a16:creationId xmlns:a16="http://schemas.microsoft.com/office/drawing/2014/main" id="{03A3B772-8236-FB47-A2CD-032DBE662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8147" y="3308123"/>
            <a:ext cx="1188000" cy="185737"/>
          </a:xfrm>
          <a:prstGeom prst="homePlat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3600" tIns="46800" rIns="93600" bIns="46800" anchor="ctr"/>
          <a:lstStyle/>
          <a:p>
            <a:pPr algn="ctr"/>
            <a:endParaRPr lang="en-US">
              <a:latin typeface="Avenir Book" panose="02000503020000020003" pitchFamily="2" charset="0"/>
            </a:endParaRPr>
          </a:p>
        </p:txBody>
      </p:sp>
      <p:sp>
        <p:nvSpPr>
          <p:cNvPr id="16" name="Rectangle 256">
            <a:extLst>
              <a:ext uri="{FF2B5EF4-FFF2-40B4-BE49-F238E27FC236}">
                <a16:creationId xmlns:a16="http://schemas.microsoft.com/office/drawing/2014/main" id="{8EE9EBEA-72A9-614C-BDC9-1D309A142403}"/>
              </a:ext>
            </a:extLst>
          </p:cNvPr>
          <p:cNvSpPr>
            <a:spLocks noChangeArrowheads="1"/>
          </p:cNvSpPr>
          <p:nvPr/>
        </p:nvSpPr>
        <p:spPr bwMode="gray">
          <a:xfrm rot="2700000">
            <a:off x="3580037" y="2430059"/>
            <a:ext cx="144000" cy="144000"/>
          </a:xfrm>
          <a:prstGeom prst="rect">
            <a:avLst/>
          </a:prstGeom>
          <a:solidFill>
            <a:srgbClr val="FF0000"/>
          </a:solidFill>
          <a:ln w="12700" algn="ctr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Avenir Book" panose="02000503020000020003" pitchFamily="2" charset="0"/>
            </a:endParaRPr>
          </a:p>
        </p:txBody>
      </p:sp>
      <p:sp>
        <p:nvSpPr>
          <p:cNvPr id="17" name="Rectangle 257">
            <a:extLst>
              <a:ext uri="{FF2B5EF4-FFF2-40B4-BE49-F238E27FC236}">
                <a16:creationId xmlns:a16="http://schemas.microsoft.com/office/drawing/2014/main" id="{A3F6A1CD-188D-574F-9CD3-5D6B5961AB77}"/>
              </a:ext>
            </a:extLst>
          </p:cNvPr>
          <p:cNvSpPr>
            <a:spLocks noChangeArrowheads="1"/>
          </p:cNvSpPr>
          <p:nvPr/>
        </p:nvSpPr>
        <p:spPr bwMode="gray">
          <a:xfrm rot="2700000">
            <a:off x="5939171" y="3328992"/>
            <a:ext cx="144000" cy="144000"/>
          </a:xfrm>
          <a:prstGeom prst="rect">
            <a:avLst/>
          </a:prstGeom>
          <a:solidFill>
            <a:srgbClr val="FF0000"/>
          </a:solidFill>
          <a:ln w="12700" algn="ctr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Avenir Book" panose="02000503020000020003" pitchFamily="2" charset="0"/>
            </a:endParaRPr>
          </a:p>
        </p:txBody>
      </p:sp>
      <p:sp>
        <p:nvSpPr>
          <p:cNvPr id="18" name="Rectangle 257">
            <a:extLst>
              <a:ext uri="{FF2B5EF4-FFF2-40B4-BE49-F238E27FC236}">
                <a16:creationId xmlns:a16="http://schemas.microsoft.com/office/drawing/2014/main" id="{F5FF2CBF-AB60-5149-94B3-526202A70F13}"/>
              </a:ext>
            </a:extLst>
          </p:cNvPr>
          <p:cNvSpPr>
            <a:spLocks noChangeArrowheads="1"/>
          </p:cNvSpPr>
          <p:nvPr/>
        </p:nvSpPr>
        <p:spPr bwMode="gray">
          <a:xfrm rot="2700000">
            <a:off x="8294159" y="5106747"/>
            <a:ext cx="144000" cy="144000"/>
          </a:xfrm>
          <a:prstGeom prst="rect">
            <a:avLst/>
          </a:prstGeom>
          <a:solidFill>
            <a:srgbClr val="FF0000"/>
          </a:solidFill>
          <a:ln w="12700" algn="ctr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Avenir Book" panose="02000503020000020003" pitchFamily="2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91187BD-CFFA-A64A-A910-4D2E0DAD640B}"/>
              </a:ext>
            </a:extLst>
          </p:cNvPr>
          <p:cNvGrpSpPr/>
          <p:nvPr/>
        </p:nvGrpSpPr>
        <p:grpSpPr>
          <a:xfrm>
            <a:off x="367904" y="5490903"/>
            <a:ext cx="1587947" cy="473786"/>
            <a:chOff x="367904" y="5361732"/>
            <a:chExt cx="1587947" cy="473786"/>
          </a:xfrm>
        </p:grpSpPr>
        <p:sp>
          <p:nvSpPr>
            <p:cNvPr id="19" name="Rectangle 257">
              <a:extLst>
                <a:ext uri="{FF2B5EF4-FFF2-40B4-BE49-F238E27FC236}">
                  <a16:creationId xmlns:a16="http://schemas.microsoft.com/office/drawing/2014/main" id="{57CB9698-4C22-2547-8F38-E31EE29581C3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2700000">
              <a:off x="496174" y="5655796"/>
              <a:ext cx="144000" cy="144000"/>
            </a:xfrm>
            <a:prstGeom prst="rect">
              <a:avLst/>
            </a:prstGeom>
            <a:solidFill>
              <a:srgbClr val="FF0000"/>
            </a:solidFill>
            <a:ln w="12700" algn="ctr">
              <a:solidFill>
                <a:srgbClr val="C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venir Book" panose="02000503020000020003" pitchFamily="2" charset="0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362949B-0D8C-8845-92CC-C88ADE556B59}"/>
                </a:ext>
              </a:extLst>
            </p:cNvPr>
            <p:cNvSpPr txBox="1"/>
            <p:nvPr/>
          </p:nvSpPr>
          <p:spPr>
            <a:xfrm>
              <a:off x="669999" y="5620074"/>
              <a:ext cx="128585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>
                  <a:latin typeface="Avenir Book" panose="02000503020000020003" pitchFamily="2" charset="0"/>
                </a:rPr>
                <a:t>Deliverable/Milestone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CF5EA7E-BA28-4840-A1B5-B9BDD98CCF47}"/>
                </a:ext>
              </a:extLst>
            </p:cNvPr>
            <p:cNvSpPr txBox="1"/>
            <p:nvPr/>
          </p:nvSpPr>
          <p:spPr>
            <a:xfrm>
              <a:off x="367904" y="5361732"/>
              <a:ext cx="128585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>
                  <a:latin typeface="Avenir Book" panose="02000503020000020003" pitchFamily="2" charset="0"/>
                </a:rPr>
                <a:t>Legenda</a:t>
              </a:r>
            </a:p>
          </p:txBody>
        </p:sp>
      </p:grpSp>
      <p:sp>
        <p:nvSpPr>
          <p:cNvPr id="26" name="Rectangle 257">
            <a:extLst>
              <a:ext uri="{FF2B5EF4-FFF2-40B4-BE49-F238E27FC236}">
                <a16:creationId xmlns:a16="http://schemas.microsoft.com/office/drawing/2014/main" id="{B3246559-2558-5F4E-817D-9A41575E43C1}"/>
              </a:ext>
            </a:extLst>
          </p:cNvPr>
          <p:cNvSpPr>
            <a:spLocks noChangeArrowheads="1"/>
          </p:cNvSpPr>
          <p:nvPr/>
        </p:nvSpPr>
        <p:spPr bwMode="gray">
          <a:xfrm rot="2700000">
            <a:off x="7804778" y="4517100"/>
            <a:ext cx="144000" cy="144000"/>
          </a:xfrm>
          <a:prstGeom prst="rect">
            <a:avLst/>
          </a:prstGeom>
          <a:solidFill>
            <a:srgbClr val="FF0000"/>
          </a:solidFill>
          <a:ln w="12700" algn="ctr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Avenir Book" panose="02000503020000020003" pitchFamily="2" charset="0"/>
            </a:endParaRPr>
          </a:p>
        </p:txBody>
      </p:sp>
      <p:sp>
        <p:nvSpPr>
          <p:cNvPr id="27" name="Rectangle 259">
            <a:extLst>
              <a:ext uri="{FF2B5EF4-FFF2-40B4-BE49-F238E27FC236}">
                <a16:creationId xmlns:a16="http://schemas.microsoft.com/office/drawing/2014/main" id="{DD165042-7BB9-4D4C-8ABC-D1D09388B168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15075" y="2597"/>
            <a:ext cx="2828924" cy="4745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algn="ctr">
            <a:noFill/>
            <a:miter lim="800000"/>
            <a:headEnd/>
            <a:tailEnd/>
          </a:ln>
        </p:spPr>
        <p:txBody>
          <a:bodyPr wrap="square" lIns="54000" tIns="54000" rIns="54000" bIns="54000" anchor="ctr">
            <a:spAutoFit/>
          </a:bodyPr>
          <a:lstStyle/>
          <a:p>
            <a:pPr marL="115888" indent="-115888">
              <a:lnSpc>
                <a:spcPct val="106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latin typeface="Avenir Book" panose="02000503020000020003" pitchFamily="2" charset="0"/>
              </a:rPr>
              <a:t>This is a PowerPoint table</a:t>
            </a:r>
          </a:p>
          <a:p>
            <a:pPr marL="115888" indent="-115888">
              <a:lnSpc>
                <a:spcPct val="106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latin typeface="Avenir Book" panose="02000503020000020003" pitchFamily="2" charset="0"/>
              </a:rPr>
              <a:t>Add or delete rows and columns as required</a:t>
            </a:r>
          </a:p>
        </p:txBody>
      </p:sp>
    </p:spTree>
    <p:extLst>
      <p:ext uri="{BB962C8B-B14F-4D97-AF65-F5344CB8AC3E}">
        <p14:creationId xmlns:p14="http://schemas.microsoft.com/office/powerpoint/2010/main" val="972203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CF136-41A7-3D47-A83B-673E3C40BE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7904" y="330104"/>
            <a:ext cx="4032646" cy="600075"/>
          </a:xfrm>
        </p:spPr>
        <p:txBody>
          <a:bodyPr anchor="ctr">
            <a:noAutofit/>
          </a:bodyPr>
          <a:lstStyle/>
          <a:p>
            <a:pPr algn="l"/>
            <a:r>
              <a:rPr lang="en-IT" sz="3000" dirty="0">
                <a:latin typeface="Avenir Book" panose="02000503020000020003" pitchFamily="2" charset="0"/>
              </a:rPr>
              <a:t>Gantt chart - Weekly</a:t>
            </a:r>
          </a:p>
        </p:txBody>
      </p:sp>
      <p:graphicFrame>
        <p:nvGraphicFramePr>
          <p:cNvPr id="4" name="Group 3">
            <a:extLst>
              <a:ext uri="{FF2B5EF4-FFF2-40B4-BE49-F238E27FC236}">
                <a16:creationId xmlns:a16="http://schemas.microsoft.com/office/drawing/2014/main" id="{7A345BAD-4463-7042-8BD6-9DA88B413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477868"/>
              </p:ext>
            </p:extLst>
          </p:nvPr>
        </p:nvGraphicFramePr>
        <p:xfrm>
          <a:off x="367904" y="1130204"/>
          <a:ext cx="8101073" cy="4194527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361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2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2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2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2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2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26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26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26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26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36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altLang="ja-JP" sz="11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venir Book" panose="02000503020000020003" pitchFamily="2" charset="0"/>
                        </a:rPr>
                        <a:t>Week</a:t>
                      </a:r>
                      <a:endParaRPr kumimoji="0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venir Book" panose="02000503020000020003" pitchFamily="2" charset="0"/>
                        <a:ea typeface="ＭＳ Ｐゴシック" pitchFamily="50" charset="-128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1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venir Book" panose="02000503020000020003" pitchFamily="2" charset="0"/>
                        </a:rPr>
                        <a:t>1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1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venir Book" panose="02000503020000020003" pitchFamily="2" charset="0"/>
                        </a:rPr>
                        <a:t>2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venir Book" panose="02000503020000020003" pitchFamily="2" charset="0"/>
                        </a:rPr>
                        <a:t>3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altLang="ja-JP" sz="11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Days</a:t>
                      </a:r>
                      <a:endParaRPr kumimoji="0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  <a:ea typeface="ＭＳ Ｐゴシック" pitchFamily="50" charset="-128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1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1-6/1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1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8-12/1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15-19/1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100" b="1" u="none" strike="noStrike" cap="none" normalizeH="0" baseline="0" dirty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Avenir Book" panose="02000503020000020003" pitchFamily="2" charset="0"/>
                        </a:rPr>
                        <a:t>Phase 1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31313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>
                            <a:lumMod val="50000"/>
                          </a:schemeClr>
                        </a:buClr>
                        <a:buSzTx/>
                        <a:buFont typeface="Arial" pitchFamily="34" charset="0"/>
                        <a:buChar char="•"/>
                        <a:tabLst>
                          <a:tab pos="5715000" algn="l"/>
                        </a:tabLst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Avenir Book" panose="02000503020000020003" pitchFamily="2" charset="0"/>
                        </a:rPr>
                        <a:t>Activity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31313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77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>
                            <a:lumMod val="50000"/>
                          </a:schemeClr>
                        </a:buClr>
                        <a:buSzTx/>
                        <a:buFont typeface="Arial" pitchFamily="34" charset="0"/>
                        <a:buChar char="•"/>
                        <a:tabLst>
                          <a:tab pos="5715000" algn="l"/>
                        </a:tabLst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Avenir Book" panose="02000503020000020003" pitchFamily="2" charset="0"/>
                        </a:rPr>
                        <a:t>Activity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31313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100" b="1" u="none" strike="noStrike" cap="none" normalizeH="0" baseline="0" dirty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Avenir Book" panose="02000503020000020003" pitchFamily="2" charset="0"/>
                        </a:rPr>
                        <a:t>Phase 2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31313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77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>
                            <a:lumMod val="50000"/>
                          </a:schemeClr>
                        </a:buClr>
                        <a:buSzTx/>
                        <a:buFont typeface="Arial" pitchFamily="34" charset="0"/>
                        <a:buChar char="•"/>
                        <a:tabLst>
                          <a:tab pos="5715000" algn="l"/>
                        </a:tabLst>
                      </a:pPr>
                      <a:r>
                        <a:rPr kumimoji="0" lang="en-US" sz="100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Activity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77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>
                            <a:lumMod val="50000"/>
                          </a:schemeClr>
                        </a:buClr>
                        <a:buSzTx/>
                        <a:buFont typeface="Arial" pitchFamily="34" charset="0"/>
                        <a:buChar char="•"/>
                        <a:tabLst>
                          <a:tab pos="5715000" algn="l"/>
                        </a:tabLst>
                      </a:pPr>
                      <a:r>
                        <a:rPr kumimoji="0" lang="en-US" sz="100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Activity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100" b="1" u="none" strike="noStrike" cap="none" normalizeH="0" baseline="0" dirty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Avenir Book" panose="02000503020000020003" pitchFamily="2" charset="0"/>
                        </a:rPr>
                        <a:t>Phase 3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31313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>
                            <a:lumMod val="50000"/>
                          </a:schemeClr>
                        </a:buClr>
                        <a:buSzTx/>
                        <a:buFont typeface="Arial" pitchFamily="34" charset="0"/>
                        <a:buChar char="•"/>
                        <a:tabLst>
                          <a:tab pos="5715000" algn="l"/>
                        </a:tabLst>
                      </a:pPr>
                      <a:r>
                        <a:rPr kumimoji="0" lang="en-US" sz="90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Activity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5677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>
                            <a:lumMod val="50000"/>
                          </a:schemeClr>
                        </a:buClr>
                        <a:buSzTx/>
                        <a:buFont typeface="Arial" pitchFamily="34" charset="0"/>
                        <a:buChar char="•"/>
                        <a:tabLst>
                          <a:tab pos="5715000" algn="l"/>
                        </a:tabLst>
                      </a:pPr>
                      <a:r>
                        <a:rPr kumimoji="0" lang="en-US" sz="90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Activity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>
                            <a:lumMod val="50000"/>
                          </a:schemeClr>
                        </a:buClr>
                        <a:buSzTx/>
                        <a:buFont typeface="Arial" pitchFamily="34" charset="0"/>
                        <a:buChar char="•"/>
                        <a:tabLst>
                          <a:tab pos="5715000" algn="l"/>
                        </a:tabLst>
                      </a:pPr>
                      <a:r>
                        <a:rPr kumimoji="0" lang="en-US" sz="90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Activity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100" b="1" u="none" strike="noStrike" cap="none" normalizeH="0" baseline="0" dirty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Avenir Book" panose="02000503020000020003" pitchFamily="2" charset="0"/>
                        </a:rPr>
                        <a:t>Phase 4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31313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>
                            <a:lumMod val="50000"/>
                          </a:schemeClr>
                        </a:buClr>
                        <a:buSzTx/>
                        <a:buFont typeface="Arial" pitchFamily="34" charset="0"/>
                        <a:buChar char="•"/>
                        <a:tabLst>
                          <a:tab pos="5715000" algn="l"/>
                        </a:tabLst>
                      </a:pPr>
                      <a:r>
                        <a:rPr kumimoji="0" lang="en-US" sz="90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Activity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86400" marR="86400" marT="46800" marB="4680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pSp>
        <p:nvGrpSpPr>
          <p:cNvPr id="16" name="Group 15">
            <a:extLst>
              <a:ext uri="{FF2B5EF4-FFF2-40B4-BE49-F238E27FC236}">
                <a16:creationId xmlns:a16="http://schemas.microsoft.com/office/drawing/2014/main" id="{2990337B-9ADB-AE42-AEBC-818673F79F08}"/>
              </a:ext>
            </a:extLst>
          </p:cNvPr>
          <p:cNvGrpSpPr/>
          <p:nvPr/>
        </p:nvGrpSpPr>
        <p:grpSpPr>
          <a:xfrm>
            <a:off x="367904" y="5490903"/>
            <a:ext cx="1587947" cy="473786"/>
            <a:chOff x="367904" y="5361732"/>
            <a:chExt cx="1587947" cy="473786"/>
          </a:xfrm>
        </p:grpSpPr>
        <p:sp>
          <p:nvSpPr>
            <p:cNvPr id="17" name="Rectangle 257">
              <a:extLst>
                <a:ext uri="{FF2B5EF4-FFF2-40B4-BE49-F238E27FC236}">
                  <a16:creationId xmlns:a16="http://schemas.microsoft.com/office/drawing/2014/main" id="{AC2D5DD1-6883-5747-9568-E2D26872F004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2700000">
              <a:off x="496174" y="5655796"/>
              <a:ext cx="144000" cy="144000"/>
            </a:xfrm>
            <a:prstGeom prst="rect">
              <a:avLst/>
            </a:prstGeom>
            <a:solidFill>
              <a:srgbClr val="FF0000"/>
            </a:solidFill>
            <a:ln w="12700" algn="ctr">
              <a:solidFill>
                <a:srgbClr val="C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venir Book" panose="02000503020000020003" pitchFamily="2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5B9D3B2-DCEB-2E42-9B5C-2232DDD0D586}"/>
                </a:ext>
              </a:extLst>
            </p:cNvPr>
            <p:cNvSpPr txBox="1"/>
            <p:nvPr/>
          </p:nvSpPr>
          <p:spPr>
            <a:xfrm>
              <a:off x="669999" y="5620074"/>
              <a:ext cx="128585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T" sz="800" dirty="0">
                  <a:latin typeface="Avenir Book" panose="02000503020000020003" pitchFamily="2" charset="0"/>
                </a:rPr>
                <a:t>Deliverable/Milestone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CBDEB0D-E1A7-904B-ACFF-D43DEA037215}"/>
                </a:ext>
              </a:extLst>
            </p:cNvPr>
            <p:cNvSpPr txBox="1"/>
            <p:nvPr/>
          </p:nvSpPr>
          <p:spPr>
            <a:xfrm>
              <a:off x="367904" y="5361732"/>
              <a:ext cx="128585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T" sz="800" b="1" dirty="0">
                  <a:latin typeface="Avenir Book" panose="02000503020000020003" pitchFamily="2" charset="0"/>
                </a:rPr>
                <a:t>Legenda</a:t>
              </a:r>
            </a:p>
          </p:txBody>
        </p:sp>
      </p:grpSp>
      <p:sp>
        <p:nvSpPr>
          <p:cNvPr id="20" name="Rectangle 239">
            <a:extLst>
              <a:ext uri="{FF2B5EF4-FFF2-40B4-BE49-F238E27FC236}">
                <a16:creationId xmlns:a16="http://schemas.microsoft.com/office/drawing/2014/main" id="{4FF41A58-A42D-0545-9449-9FE45AE54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4754" y="2130329"/>
            <a:ext cx="1065213" cy="185737"/>
          </a:xfrm>
          <a:prstGeom prst="homePlat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3600" tIns="46800" rIns="93600" bIns="46800" anchor="ctr"/>
          <a:lstStyle/>
          <a:p>
            <a:pPr algn="ctr"/>
            <a:endParaRPr lang="en-US">
              <a:latin typeface="Avenir Book" panose="02000503020000020003" pitchFamily="2" charset="0"/>
            </a:endParaRPr>
          </a:p>
        </p:txBody>
      </p:sp>
      <p:sp>
        <p:nvSpPr>
          <p:cNvPr id="21" name="Rectangle 240">
            <a:extLst>
              <a:ext uri="{FF2B5EF4-FFF2-40B4-BE49-F238E27FC236}">
                <a16:creationId xmlns:a16="http://schemas.microsoft.com/office/drawing/2014/main" id="{8FE694A3-FFD5-5A48-A812-73011D7F4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4887" y="2418146"/>
            <a:ext cx="1008000" cy="185737"/>
          </a:xfrm>
          <a:prstGeom prst="homePlat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3600" tIns="46800" rIns="93600" bIns="46800" anchor="ctr"/>
          <a:lstStyle/>
          <a:p>
            <a:pPr algn="ctr"/>
            <a:endParaRPr lang="en-US">
              <a:latin typeface="Avenir Book" panose="02000503020000020003" pitchFamily="2" charset="0"/>
            </a:endParaRPr>
          </a:p>
        </p:txBody>
      </p:sp>
      <p:sp>
        <p:nvSpPr>
          <p:cNvPr id="22" name="Rectangle 242">
            <a:extLst>
              <a:ext uri="{FF2B5EF4-FFF2-40B4-BE49-F238E27FC236}">
                <a16:creationId xmlns:a16="http://schemas.microsoft.com/office/drawing/2014/main" id="{D1FE187F-C3CE-4049-8521-8EE204E8C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354" y="3009245"/>
            <a:ext cx="1065213" cy="185737"/>
          </a:xfrm>
          <a:prstGeom prst="homePlat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3600" tIns="46800" rIns="93600" bIns="46800" anchor="ctr"/>
          <a:lstStyle/>
          <a:p>
            <a:pPr algn="ctr"/>
            <a:endParaRPr lang="en-US">
              <a:latin typeface="Avenir Book" panose="02000503020000020003" pitchFamily="2" charset="0"/>
            </a:endParaRPr>
          </a:p>
        </p:txBody>
      </p:sp>
      <p:sp>
        <p:nvSpPr>
          <p:cNvPr id="23" name="Rectangle 244">
            <a:extLst>
              <a:ext uri="{FF2B5EF4-FFF2-40B4-BE49-F238E27FC236}">
                <a16:creationId xmlns:a16="http://schemas.microsoft.com/office/drawing/2014/main" id="{199EF060-78F6-5148-BDF2-DE11836B1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0754" y="3904595"/>
            <a:ext cx="1065213" cy="185737"/>
          </a:xfrm>
          <a:prstGeom prst="homePlat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3600" tIns="46800" rIns="93600" bIns="46800" anchor="ctr"/>
          <a:lstStyle/>
          <a:p>
            <a:pPr algn="ctr"/>
            <a:endParaRPr lang="en-US">
              <a:latin typeface="Avenir Book" panose="02000503020000020003" pitchFamily="2" charset="0"/>
            </a:endParaRPr>
          </a:p>
        </p:txBody>
      </p:sp>
      <p:sp>
        <p:nvSpPr>
          <p:cNvPr id="24" name="Rectangle 245">
            <a:extLst>
              <a:ext uri="{FF2B5EF4-FFF2-40B4-BE49-F238E27FC236}">
                <a16:creationId xmlns:a16="http://schemas.microsoft.com/office/drawing/2014/main" id="{524A3BFA-924C-5948-A592-38E033013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0367" y="4193520"/>
            <a:ext cx="1065212" cy="185737"/>
          </a:xfrm>
          <a:prstGeom prst="homePlat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3600" tIns="46800" rIns="93600" bIns="46800" anchor="ctr"/>
          <a:lstStyle/>
          <a:p>
            <a:pPr algn="ctr"/>
            <a:endParaRPr lang="en-US">
              <a:latin typeface="Avenir Book" panose="02000503020000020003" pitchFamily="2" charset="0"/>
            </a:endParaRPr>
          </a:p>
        </p:txBody>
      </p:sp>
      <p:sp>
        <p:nvSpPr>
          <p:cNvPr id="25" name="Rectangle 246">
            <a:extLst>
              <a:ext uri="{FF2B5EF4-FFF2-40B4-BE49-F238E27FC236}">
                <a16:creationId xmlns:a16="http://schemas.microsoft.com/office/drawing/2014/main" id="{25B14B84-4E87-0748-8EFB-795AA023E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3976" y="4496232"/>
            <a:ext cx="936000" cy="185737"/>
          </a:xfrm>
          <a:prstGeom prst="homePlat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3600" tIns="46800" rIns="93600" bIns="46800" anchor="ctr"/>
          <a:lstStyle/>
          <a:p>
            <a:pPr algn="ctr"/>
            <a:endParaRPr lang="en-US">
              <a:latin typeface="Avenir Book" panose="02000503020000020003" pitchFamily="2" charset="0"/>
            </a:endParaRPr>
          </a:p>
        </p:txBody>
      </p:sp>
      <p:sp>
        <p:nvSpPr>
          <p:cNvPr id="26" name="Rectangle 247">
            <a:extLst>
              <a:ext uri="{FF2B5EF4-FFF2-40B4-BE49-F238E27FC236}">
                <a16:creationId xmlns:a16="http://schemas.microsoft.com/office/drawing/2014/main" id="{E649B735-FFCD-884C-A393-3E3C90083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2129" y="5085879"/>
            <a:ext cx="1044000" cy="185737"/>
          </a:xfrm>
          <a:prstGeom prst="homePlat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3600" tIns="46800" rIns="93600" bIns="46800" anchor="ctr"/>
          <a:lstStyle/>
          <a:p>
            <a:pPr algn="ctr"/>
            <a:endParaRPr lang="en-US">
              <a:latin typeface="Avenir Book" panose="02000503020000020003" pitchFamily="2" charset="0"/>
            </a:endParaRPr>
          </a:p>
        </p:txBody>
      </p:sp>
      <p:sp>
        <p:nvSpPr>
          <p:cNvPr id="27" name="Rectangle 242">
            <a:extLst>
              <a:ext uri="{FF2B5EF4-FFF2-40B4-BE49-F238E27FC236}">
                <a16:creationId xmlns:a16="http://schemas.microsoft.com/office/drawing/2014/main" id="{B18671EA-26D4-7E46-BB00-923A2559A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8147" y="3308123"/>
            <a:ext cx="1080000" cy="185737"/>
          </a:xfrm>
          <a:prstGeom prst="homePlat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3600" tIns="46800" rIns="93600" bIns="46800" anchor="ctr"/>
          <a:lstStyle/>
          <a:p>
            <a:pPr algn="ctr"/>
            <a:endParaRPr lang="en-US">
              <a:latin typeface="Avenir Book" panose="02000503020000020003" pitchFamily="2" charset="0"/>
            </a:endParaRPr>
          </a:p>
        </p:txBody>
      </p:sp>
      <p:sp>
        <p:nvSpPr>
          <p:cNvPr id="28" name="Rectangle 256">
            <a:extLst>
              <a:ext uri="{FF2B5EF4-FFF2-40B4-BE49-F238E27FC236}">
                <a16:creationId xmlns:a16="http://schemas.microsoft.com/office/drawing/2014/main" id="{71928948-4B38-ED47-B72D-CDB1BDF4F22E}"/>
              </a:ext>
            </a:extLst>
          </p:cNvPr>
          <p:cNvSpPr>
            <a:spLocks noChangeArrowheads="1"/>
          </p:cNvSpPr>
          <p:nvPr/>
        </p:nvSpPr>
        <p:spPr bwMode="gray">
          <a:xfrm rot="2700000">
            <a:off x="3399665" y="2430059"/>
            <a:ext cx="144000" cy="144000"/>
          </a:xfrm>
          <a:prstGeom prst="rect">
            <a:avLst/>
          </a:prstGeom>
          <a:solidFill>
            <a:srgbClr val="FF0000"/>
          </a:solidFill>
          <a:ln w="12700" algn="ctr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Avenir Book" panose="02000503020000020003" pitchFamily="2" charset="0"/>
            </a:endParaRPr>
          </a:p>
        </p:txBody>
      </p:sp>
      <p:sp>
        <p:nvSpPr>
          <p:cNvPr id="29" name="Rectangle 257">
            <a:extLst>
              <a:ext uri="{FF2B5EF4-FFF2-40B4-BE49-F238E27FC236}">
                <a16:creationId xmlns:a16="http://schemas.microsoft.com/office/drawing/2014/main" id="{F5592266-2A50-D048-8C89-CDF9AFA28475}"/>
              </a:ext>
            </a:extLst>
          </p:cNvPr>
          <p:cNvSpPr>
            <a:spLocks noChangeArrowheads="1"/>
          </p:cNvSpPr>
          <p:nvPr/>
        </p:nvSpPr>
        <p:spPr bwMode="gray">
          <a:xfrm rot="2700000">
            <a:off x="5851396" y="3328992"/>
            <a:ext cx="144000" cy="144000"/>
          </a:xfrm>
          <a:prstGeom prst="rect">
            <a:avLst/>
          </a:prstGeom>
          <a:solidFill>
            <a:srgbClr val="FF0000"/>
          </a:solidFill>
          <a:ln w="12700" algn="ctr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Avenir Book" panose="02000503020000020003" pitchFamily="2" charset="0"/>
            </a:endParaRPr>
          </a:p>
        </p:txBody>
      </p:sp>
      <p:sp>
        <p:nvSpPr>
          <p:cNvPr id="30" name="Rectangle 257">
            <a:extLst>
              <a:ext uri="{FF2B5EF4-FFF2-40B4-BE49-F238E27FC236}">
                <a16:creationId xmlns:a16="http://schemas.microsoft.com/office/drawing/2014/main" id="{5C441D7B-B5CD-8848-8E3F-16B3A2590C99}"/>
              </a:ext>
            </a:extLst>
          </p:cNvPr>
          <p:cNvSpPr>
            <a:spLocks noChangeArrowheads="1"/>
          </p:cNvSpPr>
          <p:nvPr/>
        </p:nvSpPr>
        <p:spPr bwMode="gray">
          <a:xfrm rot="2700000">
            <a:off x="8294159" y="5106747"/>
            <a:ext cx="144000" cy="144000"/>
          </a:xfrm>
          <a:prstGeom prst="rect">
            <a:avLst/>
          </a:prstGeom>
          <a:solidFill>
            <a:srgbClr val="FF0000"/>
          </a:solidFill>
          <a:ln w="12700" algn="ctr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Avenir Book" panose="02000503020000020003" pitchFamily="2" charset="0"/>
            </a:endParaRPr>
          </a:p>
        </p:txBody>
      </p:sp>
      <p:sp>
        <p:nvSpPr>
          <p:cNvPr id="31" name="Rectangle 257">
            <a:extLst>
              <a:ext uri="{FF2B5EF4-FFF2-40B4-BE49-F238E27FC236}">
                <a16:creationId xmlns:a16="http://schemas.microsoft.com/office/drawing/2014/main" id="{F1F58FCB-7CE5-2B4A-AF27-9D5366A369DC}"/>
              </a:ext>
            </a:extLst>
          </p:cNvPr>
          <p:cNvSpPr>
            <a:spLocks noChangeArrowheads="1"/>
          </p:cNvSpPr>
          <p:nvPr/>
        </p:nvSpPr>
        <p:spPr bwMode="gray">
          <a:xfrm rot="2700000">
            <a:off x="7681153" y="4517100"/>
            <a:ext cx="144000" cy="144000"/>
          </a:xfrm>
          <a:prstGeom prst="rect">
            <a:avLst/>
          </a:prstGeom>
          <a:solidFill>
            <a:srgbClr val="FF0000"/>
          </a:solidFill>
          <a:ln w="12700" algn="ctr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Avenir Book" panose="02000503020000020003" pitchFamily="2" charset="0"/>
            </a:endParaRPr>
          </a:p>
        </p:txBody>
      </p:sp>
      <p:sp>
        <p:nvSpPr>
          <p:cNvPr id="32" name="Rectangle 259">
            <a:extLst>
              <a:ext uri="{FF2B5EF4-FFF2-40B4-BE49-F238E27FC236}">
                <a16:creationId xmlns:a16="http://schemas.microsoft.com/office/drawing/2014/main" id="{96BA95A2-E265-9643-BC11-7351B0B4FACC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15075" y="2597"/>
            <a:ext cx="2828924" cy="4745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algn="ctr">
            <a:noFill/>
            <a:miter lim="800000"/>
            <a:headEnd/>
            <a:tailEnd/>
          </a:ln>
        </p:spPr>
        <p:txBody>
          <a:bodyPr wrap="square" lIns="54000" tIns="54000" rIns="54000" bIns="54000" anchor="ctr">
            <a:spAutoFit/>
          </a:bodyPr>
          <a:lstStyle/>
          <a:p>
            <a:pPr marL="115888" indent="-115888">
              <a:lnSpc>
                <a:spcPct val="106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latin typeface="Avenir Book" panose="02000503020000020003" pitchFamily="2" charset="0"/>
              </a:rPr>
              <a:t>This is a PowerPoint table</a:t>
            </a:r>
          </a:p>
          <a:p>
            <a:pPr marL="115888" indent="-115888">
              <a:lnSpc>
                <a:spcPct val="106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latin typeface="Avenir Book" panose="02000503020000020003" pitchFamily="2" charset="0"/>
              </a:rPr>
              <a:t>Add or delete rows and </a:t>
            </a:r>
            <a:r>
              <a:rPr lang="en-US" sz="1000">
                <a:solidFill>
                  <a:schemeClr val="tx1">
                    <a:lumMod val="50000"/>
                  </a:schemeClr>
                </a:solidFill>
                <a:latin typeface="Avenir Book" panose="02000503020000020003" pitchFamily="2" charset="0"/>
              </a:rPr>
              <a:t>columns as </a:t>
            </a:r>
            <a:r>
              <a:rPr lang="en-US" sz="1000" dirty="0">
                <a:solidFill>
                  <a:schemeClr val="tx1">
                    <a:lumMod val="50000"/>
                  </a:schemeClr>
                </a:solidFill>
                <a:latin typeface="Avenir Book" panose="02000503020000020003" pitchFamily="2" charset="0"/>
              </a:rPr>
              <a:t>required</a:t>
            </a:r>
          </a:p>
        </p:txBody>
      </p:sp>
    </p:spTree>
    <p:extLst>
      <p:ext uri="{BB962C8B-B14F-4D97-AF65-F5344CB8AC3E}">
        <p14:creationId xmlns:p14="http://schemas.microsoft.com/office/powerpoint/2010/main" val="3186764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102</Words>
  <Application>Microsoft Macintosh PowerPoint</Application>
  <PresentationFormat>On-screen Show (4:3)</PresentationFormat>
  <Paragraphs>62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Avenir Book</vt:lpstr>
      <vt:lpstr>Calibri</vt:lpstr>
      <vt:lpstr>Calibri Light</vt:lpstr>
      <vt:lpstr>Wingdings 2</vt:lpstr>
      <vt:lpstr>Office Theme</vt:lpstr>
      <vt:lpstr>Gantt chart - Daily</vt:lpstr>
      <vt:lpstr>Gantt chart - Weekly</vt:lpstr>
    </vt:vector>
  </TitlesOfParts>
  <Manager/>
  <Company>Big 4 Confidential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Gantt chart</dc:title>
  <dc:subject/>
  <dc:creator>Big 4 Confidential</dc:creator>
  <cp:keywords/>
  <dc:description/>
  <cp:lastModifiedBy>diletta.orlando@gmail.com</cp:lastModifiedBy>
  <cp:revision>9</cp:revision>
  <dcterms:created xsi:type="dcterms:W3CDTF">2021-06-21T13:50:09Z</dcterms:created>
  <dcterms:modified xsi:type="dcterms:W3CDTF">2021-06-22T12:53:01Z</dcterms:modified>
  <cp:category/>
</cp:coreProperties>
</file>